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33" r:id="rId3"/>
    <p:sldId id="301" r:id="rId4"/>
    <p:sldId id="292" r:id="rId5"/>
    <p:sldId id="295" r:id="rId6"/>
    <p:sldId id="314" r:id="rId7"/>
    <p:sldId id="297" r:id="rId8"/>
    <p:sldId id="313" r:id="rId9"/>
    <p:sldId id="316" r:id="rId10"/>
    <p:sldId id="318" r:id="rId11"/>
    <p:sldId id="317" r:id="rId12"/>
    <p:sldId id="323" r:id="rId13"/>
    <p:sldId id="321" r:id="rId14"/>
    <p:sldId id="322" r:id="rId15"/>
    <p:sldId id="324" r:id="rId16"/>
    <p:sldId id="302" r:id="rId17"/>
    <p:sldId id="329" r:id="rId18"/>
    <p:sldId id="304" r:id="rId19"/>
    <p:sldId id="305" r:id="rId20"/>
    <p:sldId id="307" r:id="rId21"/>
    <p:sldId id="335" r:id="rId22"/>
    <p:sldId id="339" r:id="rId23"/>
    <p:sldId id="340" r:id="rId24"/>
    <p:sldId id="345" r:id="rId25"/>
    <p:sldId id="348" r:id="rId26"/>
    <p:sldId id="355" r:id="rId27"/>
    <p:sldId id="35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800"/>
    <a:srgbClr val="CC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2" autoAdjust="0"/>
    <p:restoredTop sz="94662" autoAdjust="0"/>
  </p:normalViewPr>
  <p:slideViewPr>
    <p:cSldViewPr>
      <p:cViewPr>
        <p:scale>
          <a:sx n="60" d="100"/>
          <a:sy n="60" d="100"/>
        </p:scale>
        <p:origin x="-141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63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715C-C75E-4B46-AD6F-55FEEEC7C8EB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DB80-7B69-416A-BF65-2716C02C1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0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E32C-39B3-4140-9E7F-F7E6A3744EF3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45B0-FF25-4F3E-A78D-1DE1F2CE3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9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52E9-7075-451A-9FC0-3FB72D8E30EB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AF9C-75EE-43E7-B125-77BDCC246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9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0180B-8DCD-4DCF-88B6-2A1A5571E043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543D-BFFF-41DA-ADD1-B3D1CE95E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4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80F13-9DD1-45D6-96B9-41F1BE29ADB3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4276-750F-4F97-B12D-17F9D85C2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3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F41B2-295F-4D7F-880E-7201BBF3E07A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84A3-3372-4957-91EE-714F67499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7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617B-D00C-4274-8BDA-D3BAB000D6B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C5EBC-9DB1-4C10-852B-C7C79B7FC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5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29C89-0E60-446F-BA66-9648A5706311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B9D9-58B6-40CF-9214-6B9B25B90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5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447E-E4E5-4C5F-A27B-BECD7FE39D46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DF33-A63F-44A6-AF98-4F103C0EA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2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9DFF-D40B-43AF-8251-E3814F447CE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45D2-AADE-4E8F-9728-EA7261149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5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A2AA4-9F54-46A3-B4AC-806DBD990BCD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A7C065-1514-4E0A-B813-39458CD10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72;&#1076;&#1084;&#1080;&#1085;\Desktop\22_1941_-_mp4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7037" y="620688"/>
            <a:ext cx="8229600" cy="287655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CC0000"/>
                </a:solidFill>
                <a:latin typeface="Bookman Old Style" pitchFamily="18" charset="0"/>
              </a:rPr>
              <a:t>Литературно-музыкальная</a:t>
            </a:r>
            <a:br>
              <a:rPr lang="ru-RU" altLang="ru-RU" sz="2800" b="1" dirty="0" smtClean="0">
                <a:solidFill>
                  <a:srgbClr val="CC0000"/>
                </a:solidFill>
                <a:latin typeface="Bookman Old Style" pitchFamily="18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latin typeface="Bookman Old Style" pitchFamily="18" charset="0"/>
              </a:rPr>
              <a:t>композиция</a:t>
            </a:r>
            <a:br>
              <a:rPr lang="ru-RU" altLang="ru-RU" sz="2800" b="1" dirty="0" smtClean="0">
                <a:solidFill>
                  <a:srgbClr val="CC0000"/>
                </a:solidFill>
                <a:latin typeface="Bookman Old Style" pitchFamily="18" charset="0"/>
              </a:rPr>
            </a:br>
            <a:r>
              <a:rPr lang="ru-RU" altLang="ru-RU" sz="3600" b="1" dirty="0" smtClean="0">
                <a:solidFill>
                  <a:srgbClr val="CC0000"/>
                </a:solidFill>
                <a:latin typeface="Bookman Old Style" pitchFamily="18" charset="0"/>
              </a:rPr>
              <a:t>«Пускай назад история листает страницы легендарные свои»</a:t>
            </a:r>
            <a:br>
              <a:rPr lang="ru-RU" altLang="ru-RU" sz="3600" b="1" dirty="0" smtClean="0">
                <a:solidFill>
                  <a:srgbClr val="CC0000"/>
                </a:solidFill>
                <a:latin typeface="Bookman Old Style" pitchFamily="18" charset="0"/>
              </a:rPr>
            </a:br>
            <a:r>
              <a:rPr lang="ru-RU" altLang="ru-RU" sz="1600" b="1" dirty="0" smtClean="0">
                <a:solidFill>
                  <a:srgbClr val="CC0000"/>
                </a:solidFill>
                <a:latin typeface="Bookman Old Style" pitchFamily="18" charset="0"/>
              </a:rPr>
              <a:t/>
            </a:r>
            <a:br>
              <a:rPr lang="ru-RU" altLang="ru-RU" sz="1600" b="1" dirty="0" smtClean="0">
                <a:solidFill>
                  <a:srgbClr val="CC0000"/>
                </a:solidFill>
                <a:latin typeface="Bookman Old Style" pitchFamily="18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latin typeface="Bookman Old Style" pitchFamily="18" charset="0"/>
              </a:rPr>
              <a:t>МАДОУ детский сад № 57</a:t>
            </a:r>
            <a:endParaRPr lang="ru-RU" altLang="ru-RU" sz="3600" b="1" dirty="0" smtClean="0">
              <a:solidFill>
                <a:srgbClr val="CC0000"/>
              </a:solidFill>
              <a:latin typeface="Bookman Old Style" pitchFamily="18" charset="0"/>
            </a:endParaRPr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727450"/>
            <a:ext cx="9156701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42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9204"/>
            <a:ext cx="8820472" cy="599613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3" y="278363"/>
            <a:ext cx="7997837" cy="625141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567684" cy="547260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9" y="692696"/>
            <a:ext cx="7935877" cy="54360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2929"/>
            <a:ext cx="7704856" cy="573851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76672"/>
            <a:ext cx="8640961" cy="576064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0" y="658274"/>
            <a:ext cx="7620000" cy="57023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22250"/>
            <a:ext cx="8890000" cy="64135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35" y="245547"/>
            <a:ext cx="5164069" cy="63518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День Победы - 12 Мая 2013 - СОШ 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604045" cy="47525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7"/>
          <a:stretch/>
        </p:blipFill>
        <p:spPr bwMode="auto">
          <a:xfrm>
            <a:off x="-4329" y="5373216"/>
            <a:ext cx="3995936" cy="11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8"/>
          <a:stretch/>
        </p:blipFill>
        <p:spPr>
          <a:xfrm>
            <a:off x="1043608" y="927314"/>
            <a:ext cx="7374874" cy="48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53" y="0"/>
            <a:ext cx="1291145" cy="12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5643637"/>
            <a:ext cx="1291145" cy="12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4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84976" cy="636171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368"/>
            <a:ext cx="8784000" cy="6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2072"/>
            <a:ext cx="8035543" cy="594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065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80 лет Герою Социалистического Труда Любови Парфёновой Tverigrad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922"/>
            <a:ext cx="8523763" cy="594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Слайд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03997" cy="576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Спорт - это модно! спорт - это жизнь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552727" cy="62606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72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Архив материалов - Молодежная политика и спорт Рязанской обл…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116632"/>
            <a:ext cx="9000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704" y="-171400"/>
            <a:ext cx="8229600" cy="7560840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sz="3200" b="1" dirty="0" smtClean="0">
                <a:latin typeface="Bookman Old Style" panose="02050604050505020204" pitchFamily="18" charset="0"/>
              </a:rPr>
              <a:t>В ролях:</a:t>
            </a:r>
            <a:br>
              <a:rPr lang="ru-RU" sz="3200" b="1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Аня </a:t>
            </a:r>
            <a:r>
              <a:rPr lang="ru-RU" sz="3200" dirty="0" err="1" smtClean="0">
                <a:latin typeface="Bookman Old Style" panose="02050604050505020204" pitchFamily="18" charset="0"/>
              </a:rPr>
              <a:t>Кромелицкая</a:t>
            </a:r>
            <a:r>
              <a:rPr lang="ru-RU" sz="3200" dirty="0" smtClean="0">
                <a:latin typeface="Bookman Old Style" panose="02050604050505020204" pitchFamily="18" charset="0"/>
              </a:rPr>
              <a:t/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Саша Павловский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Алена Семенова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Лев Диденко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Максим Багдасарян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Настя Стойко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Лиза Уманец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b="1" dirty="0" smtClean="0">
                <a:latin typeface="Bookman Old Style" panose="02050604050505020204" pitchFamily="18" charset="0"/>
              </a:rPr>
              <a:t>Постановщики:</a:t>
            </a:r>
            <a:r>
              <a:rPr lang="ru-RU" sz="3200" dirty="0" smtClean="0">
                <a:latin typeface="Bookman Old Style" panose="02050604050505020204" pitchFamily="18" charset="0"/>
              </a:rPr>
              <a:t/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Марихина А. А.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dirty="0" err="1" smtClean="0">
                <a:latin typeface="Bookman Old Style" panose="02050604050505020204" pitchFamily="18" charset="0"/>
              </a:rPr>
              <a:t>Скибо</a:t>
            </a:r>
            <a:r>
              <a:rPr lang="ru-RU" sz="3200" dirty="0" smtClean="0">
                <a:latin typeface="Bookman Old Style" panose="02050604050505020204" pitchFamily="18" charset="0"/>
              </a:rPr>
              <a:t> М. Е.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b="1" dirty="0" err="1" smtClean="0">
                <a:latin typeface="Bookman Old Style" panose="02050604050505020204" pitchFamily="18" charset="0"/>
              </a:rPr>
              <a:t>Видеооформитель</a:t>
            </a:r>
            <a:r>
              <a:rPr lang="ru-RU" sz="3200" b="1" dirty="0" smtClean="0">
                <a:latin typeface="Bookman Old Style" panose="02050604050505020204" pitchFamily="18" charset="0"/>
              </a:rPr>
              <a:t>:</a:t>
            </a:r>
            <a:br>
              <a:rPr lang="ru-RU" sz="3200" b="1" dirty="0" smtClean="0">
                <a:latin typeface="Bookman Old Style" panose="02050604050505020204" pitchFamily="18" charset="0"/>
              </a:rPr>
            </a:br>
            <a:r>
              <a:rPr lang="ru-RU" sz="3200" dirty="0" smtClean="0">
                <a:latin typeface="Bookman Old Style" panose="02050604050505020204" pitchFamily="18" charset="0"/>
              </a:rPr>
              <a:t>Кудряшова Г. И.</a:t>
            </a:r>
            <a:br>
              <a:rPr lang="ru-RU" sz="3200" dirty="0" smtClean="0">
                <a:latin typeface="Bookman Old Style" panose="02050604050505020204" pitchFamily="18" charset="0"/>
              </a:rPr>
            </a:br>
            <a:r>
              <a:rPr lang="ru-RU" sz="3200" b="1" dirty="0" smtClean="0">
                <a:latin typeface="Bookman Old Style" panose="02050604050505020204" pitchFamily="18" charset="0"/>
              </a:rPr>
              <a:t>Оператор:</a:t>
            </a:r>
            <a:r>
              <a:rPr lang="ru-RU" sz="3200" b="1" smtClean="0">
                <a:latin typeface="Bookman Old Style" panose="02050604050505020204" pitchFamily="18" charset="0"/>
              </a:rPr>
              <a:t/>
            </a:r>
            <a:br>
              <a:rPr lang="ru-RU" sz="3200" b="1" smtClean="0">
                <a:latin typeface="Bookman Old Style" panose="02050604050505020204" pitchFamily="18" charset="0"/>
              </a:rPr>
            </a:br>
            <a:r>
              <a:rPr lang="ru-RU" sz="3200" smtClean="0">
                <a:latin typeface="Bookman Old Style" panose="02050604050505020204" pitchFamily="18" charset="0"/>
              </a:rPr>
              <a:t>Баранов А.В.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87050" name="Picture 10" descr="http://www.playcast.ru/uploads/2014/07/07/91634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050" flipH="1">
            <a:off x="6956159" y="166411"/>
            <a:ext cx="20454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42975" y="2900760"/>
            <a:ext cx="3286125" cy="21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463" y="2076291"/>
            <a:ext cx="4333875" cy="378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4368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4368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:\Users\Ольга\Downloads\1358787735_0_39bd6_31c899d4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1406">
            <a:off x="1725613" y="461963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43338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060575"/>
            <a:ext cx="43291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060575"/>
            <a:ext cx="4368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6450"/>
            <a:ext cx="43354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0575"/>
            <a:ext cx="43354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4" descr="C:\Users\Ольга\Downloads\1358787735_0_39bd6_31c899d4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8594" flipH="1">
            <a:off x="6118225" y="461963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8"/>
          <a:stretch>
            <a:fillRect/>
          </a:stretch>
        </p:blipFill>
        <p:spPr bwMode="auto">
          <a:xfrm>
            <a:off x="3756025" y="620713"/>
            <a:ext cx="19796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5304"/>
            <a:ext cx="8640000" cy="540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2_1941_-_mp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257753" cy="54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hidden="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b="2646"/>
          <a:stretch/>
        </p:blipFill>
        <p:spPr>
          <a:xfrm>
            <a:off x="1220837" y="863639"/>
            <a:ext cx="7047309" cy="5202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b="2646"/>
          <a:stretch/>
        </p:blipFill>
        <p:spPr>
          <a:xfrm>
            <a:off x="1197099" y="819159"/>
            <a:ext cx="7047309" cy="5202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222750"/>
            <a:ext cx="5987464" cy="63025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92100"/>
            <a:ext cx="8447088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8072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5</Words>
  <Application>Microsoft Office PowerPoint</Application>
  <PresentationFormat>Экран (4:3)</PresentationFormat>
  <Paragraphs>2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Литературно-музыкальная композиция «Пускай назад история листает страницы легендарные свои»  МАДОУ детский сад № 57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ролях: Аня Кромелицкая Саша Павловский Алена Семенова Лев Диденко Максим Багдасарян Настя Стойко Лиза Уманец Постановщики: Марихина А. А. Скибо М. Е. Видеооформитель: Кудряшова Г. И. Оператор: Баранов А.В.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админ</cp:lastModifiedBy>
  <cp:revision>138</cp:revision>
  <dcterms:created xsi:type="dcterms:W3CDTF">2012-04-30T15:58:32Z</dcterms:created>
  <dcterms:modified xsi:type="dcterms:W3CDTF">2015-01-29T08:19:16Z</dcterms:modified>
</cp:coreProperties>
</file>